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9" r:id="rId2"/>
    <p:sldId id="283" r:id="rId3"/>
    <p:sldId id="281" r:id="rId4"/>
    <p:sldId id="288" r:id="rId5"/>
    <p:sldId id="291" r:id="rId6"/>
    <p:sldId id="292" r:id="rId7"/>
    <p:sldId id="287" r:id="rId8"/>
    <p:sldId id="286" r:id="rId9"/>
    <p:sldId id="290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7EDAB-1541-4CBE-BF63-DD27C6A9C5FA}" type="datetimeFigureOut">
              <a:rPr lang="nl-NL" smtClean="0"/>
              <a:pPr/>
              <a:t>22-1-2020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BA05B-AB4D-497C-9469-911AD9C5FE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76B8-AA9B-4580-A87D-B6B79E259BB4}" type="datetime1">
              <a:rPr lang="nl-NL" smtClean="0"/>
              <a:t>22-1-2020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12C-D2E5-465C-AD2D-1246B03AF80A}" type="datetime1">
              <a:rPr lang="nl-NL" smtClean="0"/>
              <a:t>22-1-2020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9C620-8317-424B-8644-9E48D43DA38D}" type="datetime1">
              <a:rPr lang="nl-NL" smtClean="0"/>
              <a:t>22-1-2020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9FD7-E3A9-46BD-8297-556ED6DFEBC9}" type="datetime1">
              <a:rPr lang="nl-NL" smtClean="0"/>
              <a:t>22-1-2020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A52C-5D2F-4FBC-BD1D-7052A740FC53}" type="datetime1">
              <a:rPr lang="nl-NL" smtClean="0"/>
              <a:t>22-1-2020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F4700-4C8A-4E27-AA36-6C4CC3F646A7}" type="datetime1">
              <a:rPr lang="nl-NL" smtClean="0"/>
              <a:t>22-1-2020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E215-9FE8-4F0D-85F9-CEFDD8EEDFA6}" type="datetime1">
              <a:rPr lang="nl-NL" smtClean="0"/>
              <a:t>22-1-2020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ED7-6760-4949-999D-33D74C678FF4}" type="datetime1">
              <a:rPr lang="nl-NL" smtClean="0"/>
              <a:t>22-1-2020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FDF3-C1ED-454B-9DB9-87BB5BCA0B73}" type="datetime1">
              <a:rPr lang="nl-NL" smtClean="0"/>
              <a:t>22-1-2020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D405-BA1A-4FBA-A825-A996D3192C3F}" type="datetime1">
              <a:rPr lang="nl-NL" smtClean="0"/>
              <a:t>22-1-2020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7AEE-7432-40DF-94D5-AD1752B248DF}" type="datetime1">
              <a:rPr lang="nl-NL" smtClean="0"/>
              <a:t>22-1-2020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FA641-5610-48BA-986F-9B0FF30179EA}" type="datetime1">
              <a:rPr lang="nl-NL" smtClean="0"/>
              <a:t>22-1-2020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636CB-6246-4343-BF11-43F15E2889B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6CE581C9-21A1-404F-8092-FE9A9BB2923D}"/>
              </a:ext>
            </a:extLst>
          </p:cNvPr>
          <p:cNvSpPr txBox="1"/>
          <p:nvPr/>
        </p:nvSpPr>
        <p:spPr>
          <a:xfrm>
            <a:off x="6671670" y="4781360"/>
            <a:ext cx="2972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Tijd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CA4ADEF-6565-41CB-B6D2-8BBD08A51D57}"/>
              </a:ext>
            </a:extLst>
          </p:cNvPr>
          <p:cNvSpPr txBox="1"/>
          <p:nvPr/>
        </p:nvSpPr>
        <p:spPr>
          <a:xfrm>
            <a:off x="609600" y="595413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Fijn dat je er bent!</a:t>
            </a:r>
          </a:p>
        </p:txBody>
      </p:sp>
      <p:pic>
        <p:nvPicPr>
          <p:cNvPr id="7" name="Afbeelding 6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041807F6-B128-4C3B-885E-D7C397748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2" y="4466270"/>
            <a:ext cx="1924211" cy="1338067"/>
          </a:xfrm>
          <a:prstGeom prst="rect">
            <a:avLst/>
          </a:prstGeom>
        </p:spPr>
      </p:pic>
      <p:pic>
        <p:nvPicPr>
          <p:cNvPr id="8" name="Picture 2" descr="Snail, Girl, Patience, Ride, Road, Slowly, Fantasy">
            <a:extLst>
              <a:ext uri="{FF2B5EF4-FFF2-40B4-BE49-F238E27FC236}">
                <a16:creationId xmlns:a16="http://schemas.microsoft.com/office/drawing/2014/main" id="{9BC1BCD5-E297-45F1-8CD7-BB5DFDBF4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9" t="20764" r="8657" b="32282"/>
          <a:stretch/>
        </p:blipFill>
        <p:spPr bwMode="auto">
          <a:xfrm>
            <a:off x="6124330" y="764704"/>
            <a:ext cx="3960440" cy="3816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ns Zimmer - Time">
            <a:hlinkClick r:id="" action="ppaction://media"/>
            <a:extLst>
              <a:ext uri="{FF2B5EF4-FFF2-40B4-BE49-F238E27FC236}">
                <a16:creationId xmlns:a16="http://schemas.microsoft.com/office/drawing/2014/main" id="{005E1510-13BB-47B9-A30E-CA13AE6DD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907" y="748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8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nail, Girl, Patience, Ride, Road, Slowly, Fantasy">
            <a:extLst>
              <a:ext uri="{FF2B5EF4-FFF2-40B4-BE49-F238E27FC236}">
                <a16:creationId xmlns:a16="http://schemas.microsoft.com/office/drawing/2014/main" id="{D93F1F5C-D463-4B36-93B8-A46F943F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7C04108-5E0C-4704-BF1B-E699AC835D30}"/>
              </a:ext>
            </a:extLst>
          </p:cNvPr>
          <p:cNvSpPr txBox="1"/>
          <p:nvPr/>
        </p:nvSpPr>
        <p:spPr>
          <a:xfrm>
            <a:off x="389820" y="18864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chemeClr val="accent2">
                    <a:lumMod val="50000"/>
                  </a:schemeClr>
                </a:solidFill>
              </a:rPr>
              <a:t>Tijd</a:t>
            </a:r>
          </a:p>
        </p:txBody>
      </p:sp>
    </p:spTree>
    <p:extLst>
      <p:ext uri="{BB962C8B-B14F-4D97-AF65-F5344CB8AC3E}">
        <p14:creationId xmlns:p14="http://schemas.microsoft.com/office/powerpoint/2010/main" val="368743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4 seasons">
            <a:extLst>
              <a:ext uri="{FF2B5EF4-FFF2-40B4-BE49-F238E27FC236}">
                <a16:creationId xmlns:a16="http://schemas.microsoft.com/office/drawing/2014/main" id="{6F24E67B-EE4A-4C80-9449-6FB6F8643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"/>
            <a:ext cx="12191999" cy="68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ns Zimmer - Time. Fragment">
            <a:hlinkClick r:id="" action="ppaction://media"/>
            <a:extLst>
              <a:ext uri="{FF2B5EF4-FFF2-40B4-BE49-F238E27FC236}">
                <a16:creationId xmlns:a16="http://schemas.microsoft.com/office/drawing/2014/main" id="{603DEE11-1DA2-4311-ABAB-5DE2D4E65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464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5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Gerelateerde afbeelding">
            <a:extLst>
              <a:ext uri="{FF2B5EF4-FFF2-40B4-BE49-F238E27FC236}">
                <a16:creationId xmlns:a16="http://schemas.microsoft.com/office/drawing/2014/main" id="{AAD78344-F398-4982-88E1-CD35E48F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1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oody Blues Candle of Life">
            <a:hlinkClick r:id="" action="ppaction://media"/>
            <a:extLst>
              <a:ext uri="{FF2B5EF4-FFF2-40B4-BE49-F238E27FC236}">
                <a16:creationId xmlns:a16="http://schemas.microsoft.com/office/drawing/2014/main" id="{85EB797F-A4BB-4137-B537-F9EB8E787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48" y="692696"/>
            <a:ext cx="609600" cy="6096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65DF29C-0A9D-4B90-B2B9-9BC8F902B271}"/>
              </a:ext>
            </a:extLst>
          </p:cNvPr>
          <p:cNvSpPr/>
          <p:nvPr/>
        </p:nvSpPr>
        <p:spPr>
          <a:xfrm>
            <a:off x="6528048" y="1196752"/>
            <a:ext cx="4943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Candle of Life – Moody Blues</a:t>
            </a:r>
            <a:endParaRPr lang="nl-NL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Something you can't hide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says you're lonely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Hidden deep inside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you only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It's there for you to see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a look and be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 slowly the Candle of Life</a:t>
            </a:r>
            <a:endParaRPr lang="nl-NL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563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Gerelateerde afbeelding">
            <a:extLst>
              <a:ext uri="{FF2B5EF4-FFF2-40B4-BE49-F238E27FC236}">
                <a16:creationId xmlns:a16="http://schemas.microsoft.com/office/drawing/2014/main" id="{AAD78344-F398-4982-88E1-CD35E48F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1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6DB17B6-1BDC-4D91-A0B9-462352FF1AAA}"/>
              </a:ext>
            </a:extLst>
          </p:cNvPr>
          <p:cNvSpPr/>
          <p:nvPr/>
        </p:nvSpPr>
        <p:spPr>
          <a:xfrm>
            <a:off x="6528048" y="1196752"/>
            <a:ext cx="494387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Something there outside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says we're only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hands of time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falling slowly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It's there for us to know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love that we can go</a:t>
            </a:r>
            <a:b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 slowly, the Candle of Life</a:t>
            </a:r>
            <a:endParaRPr lang="nl-NL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GB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 love everybody and make them your friends</a:t>
            </a:r>
            <a:br>
              <a:rPr lang="en-GB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258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Gerelateerde afbeelding">
            <a:extLst>
              <a:ext uri="{FF2B5EF4-FFF2-40B4-BE49-F238E27FC236}">
                <a16:creationId xmlns:a16="http://schemas.microsoft.com/office/drawing/2014/main" id="{AAD78344-F398-4982-88E1-CD35E48F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1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7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relateerde afbeelding">
            <a:extLst>
              <a:ext uri="{FF2B5EF4-FFF2-40B4-BE49-F238E27FC236}">
                <a16:creationId xmlns:a16="http://schemas.microsoft.com/office/drawing/2014/main" id="{5A576D8B-282A-4DBF-8F3A-28799B80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64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clock with candle">
            <a:extLst>
              <a:ext uri="{FF2B5EF4-FFF2-40B4-BE49-F238E27FC236}">
                <a16:creationId xmlns:a16="http://schemas.microsoft.com/office/drawing/2014/main" id="{342EFEB1-7E95-4F92-98F2-7C25E0941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9187"/>
            <a:ext cx="12192000" cy="82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n un'altra vita">
            <a:hlinkClick r:id="" action="ppaction://media"/>
            <a:extLst>
              <a:ext uri="{FF2B5EF4-FFF2-40B4-BE49-F238E27FC236}">
                <a16:creationId xmlns:a16="http://schemas.microsoft.com/office/drawing/2014/main" id="{8A0E738E-87C1-423E-A59A-AE6E6441E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9496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6480E06E-62AA-4831-8BC1-39BB98FDF5E2}"/>
              </a:ext>
            </a:extLst>
          </p:cNvPr>
          <p:cNvSpPr txBox="1"/>
          <p:nvPr/>
        </p:nvSpPr>
        <p:spPr>
          <a:xfrm>
            <a:off x="3156688" y="476673"/>
            <a:ext cx="5878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Fijn dat je er was, </a:t>
            </a:r>
          </a:p>
          <a:p>
            <a:pPr algn="ctr"/>
            <a:r>
              <a:rPr lang="nl-NL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 zien je graag terug!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9C2F2D7-C7AB-445C-84DD-1E3E0D650485}"/>
              </a:ext>
            </a:extLst>
          </p:cNvPr>
          <p:cNvSpPr txBox="1"/>
          <p:nvPr/>
        </p:nvSpPr>
        <p:spPr>
          <a:xfrm>
            <a:off x="3156688" y="4797153"/>
            <a:ext cx="58786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Volgende week:</a:t>
            </a:r>
          </a:p>
          <a:p>
            <a:pPr algn="ctr"/>
            <a:r>
              <a:rPr lang="nl-NL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Taizé</a:t>
            </a:r>
            <a:endParaRPr lang="nl-NL" sz="4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Afbeelding 6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1629D7A7-3301-42C1-9844-B2718BF36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65" y="1564125"/>
            <a:ext cx="4280470" cy="2976573"/>
          </a:xfrm>
          <a:prstGeom prst="rect">
            <a:avLst/>
          </a:prstGeom>
        </p:spPr>
      </p:pic>
      <p:pic>
        <p:nvPicPr>
          <p:cNvPr id="2" name="Hans Zimmer - Time">
            <a:hlinkClick r:id="" action="ppaction://media"/>
            <a:extLst>
              <a:ext uri="{FF2B5EF4-FFF2-40B4-BE49-F238E27FC236}">
                <a16:creationId xmlns:a16="http://schemas.microsoft.com/office/drawing/2014/main" id="{873B4FAC-E0DF-4ED0-B5C0-A37677D91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432" y="5080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1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115</Words>
  <Application>Microsoft Office PowerPoint</Application>
  <PresentationFormat>Breedbeeld</PresentationFormat>
  <Paragraphs>14</Paragraphs>
  <Slides>9</Slides>
  <Notes>0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Sst. Veluwse Scholengroep CVO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Jezelf zijn</dc:title>
  <dc:creator>gld</dc:creator>
  <cp:lastModifiedBy>Dirk van de Glind</cp:lastModifiedBy>
  <cp:revision>80</cp:revision>
  <dcterms:created xsi:type="dcterms:W3CDTF">2010-09-10T09:15:17Z</dcterms:created>
  <dcterms:modified xsi:type="dcterms:W3CDTF">2020-01-22T11:15:07Z</dcterms:modified>
</cp:coreProperties>
</file>